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508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8936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合理</a:t>
            </a:r>
            <a:r>
              <a:rPr lang="zh-TW" altLang="en-US" sz="2000" dirty="0">
                <a:latin typeface="+mn-ea"/>
              </a:rPr>
              <a:t>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如：先比較食品牌子的味道及價錢，再比較生產地、包裝、</a:t>
            </a:r>
            <a:r>
              <a:rPr lang="zh-TW" altLang="en-US" sz="2000" dirty="0" smtClean="0"/>
              <a:t>材料</a:t>
            </a:r>
            <a:r>
              <a:rPr lang="zh-TW" altLang="en-US" sz="2000" dirty="0"/>
              <a:t>、</a:t>
            </a:r>
            <a:r>
              <a:rPr lang="zh-TW" altLang="en-US" sz="2000" dirty="0" smtClean="0"/>
              <a:t>成份</a:t>
            </a:r>
            <a:r>
              <a:rPr lang="zh-TW" altLang="en-US" sz="2000" dirty="0"/>
              <a:t>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如：先比較吸塵機的常用功能</a:t>
            </a:r>
            <a:r>
              <a:rPr lang="zh-TW" altLang="en-US" sz="2000" dirty="0" smtClean="0"/>
              <a:t>及／或特徵</a:t>
            </a:r>
            <a:r>
              <a:rPr lang="zh-TW" altLang="en-US" sz="2000" dirty="0"/>
              <a:t>，再比較各自特有的功能</a:t>
            </a:r>
            <a:r>
              <a:rPr lang="zh-TW" altLang="en-US" sz="2000" dirty="0" smtClean="0"/>
              <a:t>及／或</a:t>
            </a:r>
            <a:r>
              <a:rPr lang="zh-TW" altLang="en-US" sz="2000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如：先比較活動的目的、對象、日期及場地等背景資料，再比較活動需要準備的物資</a:t>
            </a:r>
            <a:r>
              <a:rPr lang="zh-TW" altLang="en-US" sz="2000" dirty="0" smtClean="0"/>
              <a:t>、安排</a:t>
            </a:r>
            <a:r>
              <a:rPr lang="zh-TW" altLang="en-US" sz="2000" dirty="0"/>
              <a:t>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/>
              <a:t>如：先比較人物的外型，再比較人物的性格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如：先比較飛機起飛前的特徵，然後比較起飛時的特徵，之後比較於空中飛行時的特徵</a:t>
            </a:r>
            <a:r>
              <a:rPr lang="zh-TW" altLang="en-US" sz="2000" dirty="0" smtClean="0"/>
              <a:t>，最後</a:t>
            </a:r>
            <a:r>
              <a:rPr lang="zh-TW" altLang="en-US" sz="2000" dirty="0"/>
              <a:t>比較降落時的特徵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/>
              <a:t>如：先比較建築物的外型及設計，再比較內裡的設施或</a:t>
            </a:r>
            <a:r>
              <a:rPr lang="zh-TW" altLang="en-US" sz="2000" dirty="0" smtClean="0"/>
              <a:t>設計</a:t>
            </a:r>
            <a:endParaRPr lang="zh-TW" altLang="en-US" sz="2000" dirty="0"/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2912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211</Words>
  <Application>Microsoft Office PowerPoint</Application>
  <PresentationFormat>寬螢幕</PresentationFormat>
  <Paragraphs>10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654</cp:revision>
  <dcterms:created xsi:type="dcterms:W3CDTF">2022-06-23T09:13:07Z</dcterms:created>
  <dcterms:modified xsi:type="dcterms:W3CDTF">2023-09-13T09:24:59Z</dcterms:modified>
</cp:coreProperties>
</file>